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D4494-22A6-B812-4D83-008093FC84F1}" v="2" dt="2021-08-18T18:52:4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07"/>
  </p:normalViewPr>
  <p:slideViewPr>
    <p:cSldViewPr snapToGrid="0">
      <p:cViewPr varScale="1">
        <p:scale>
          <a:sx n="78" d="100"/>
          <a:sy n="78" d="100"/>
        </p:scale>
        <p:origin x="888" y="6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attlefields.org/learn/videos/election-18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attlefields.org/learn/videos/overland-campaig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hlinkClick r:id="rId2"/>
            <a:extLst>
              <a:ext uri="{FF2B5EF4-FFF2-40B4-BE49-F238E27FC236}">
                <a16:creationId xmlns:a16="http://schemas.microsoft.com/office/drawing/2014/main" id="{3CBA43FF-0095-47AE-B919-6F065DE6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a:t>
            </a:r>
          </a:p>
          <a:p>
            <a:r>
              <a:rPr lang="en-US" dirty="0">
                <a:hlinkClick r:id="rId2"/>
              </a:rPr>
              <a:t>https://www.battlefields.org/learn/videos/election-1864</a:t>
            </a:r>
            <a:r>
              <a:rPr lang="en-US" dirty="0"/>
              <a:t> </a:t>
            </a:r>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rather they too feel the loss as well.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hlinkClick r:id="rId2"/>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a:t>
            </a:r>
          </a:p>
          <a:p>
            <a:r>
              <a:rPr lang="en-US" dirty="0">
                <a:hlinkClick r:id="rId2"/>
              </a:rPr>
              <a:t>https://www.battlefields.org/learn/videos/overland-campaign</a:t>
            </a:r>
            <a:r>
              <a:rPr lang="en-US" dirty="0"/>
              <a:t> </a:t>
            </a:r>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https://www.battlefields.org/learn/videos/atlanta-campaign</a:t>
            </a:r>
            <a:r>
              <a:rPr lang="en-US" dirty="0"/>
              <a:t> </a:t>
            </a:r>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486F1-1175-46A1-A1A7-1272A9007B3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362CBC-6A00-40E4-AD49-111E57E70818}">
  <ds:schemaRefs>
    <ds:schemaRef ds:uri="http://schemas.microsoft.com/sharepoint/v3/contenttype/forms"/>
  </ds:schemaRefs>
</ds:datastoreItem>
</file>

<file path=customXml/itemProps3.xml><?xml version="1.0" encoding="utf-8"?>
<ds:datastoreItem xmlns:ds="http://schemas.openxmlformats.org/officeDocument/2006/customXml" ds:itemID="{250A09A4-BA62-40CB-9C29-84EEF7FCA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1754</TotalTime>
  <Words>894</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61</cp:revision>
  <dcterms:created xsi:type="dcterms:W3CDTF">2019-06-11T12:13:11Z</dcterms:created>
  <dcterms:modified xsi:type="dcterms:W3CDTF">2025-02-26T19:29:46Z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11855200</vt:r8>
  </property>
</Properties>
</file>